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7559675" cy="10691813"/>
  <p:notesSz cx="6888163" cy="10018713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80" autoAdjust="0"/>
    <p:restoredTop sz="94567" autoAdjust="0"/>
  </p:normalViewPr>
  <p:slideViewPr>
    <p:cSldViewPr snapToGrid="0">
      <p:cViewPr>
        <p:scale>
          <a:sx n="66" d="100"/>
          <a:sy n="66" d="100"/>
        </p:scale>
        <p:origin x="1812" y="48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46447-5011-4396-A34D-431FAE0DD28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7900" y="1252538"/>
            <a:ext cx="23923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B07F0-25AB-44E6-A2F2-C4435A05C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508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B07F0-25AB-44E6-A2F2-C4435A05CB8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586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A6497-47EE-4AE4-AD88-7CFDD1C5A2EB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B16-61F3-40C8-A78F-9272FC7DC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57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A6497-47EE-4AE4-AD88-7CFDD1C5A2EB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B16-61F3-40C8-A78F-9272FC7DC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3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A6497-47EE-4AE4-AD88-7CFDD1C5A2EB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B16-61F3-40C8-A78F-9272FC7DC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4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A6497-47EE-4AE4-AD88-7CFDD1C5A2EB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B16-61F3-40C8-A78F-9272FC7DC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37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A6497-47EE-4AE4-AD88-7CFDD1C5A2EB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B16-61F3-40C8-A78F-9272FC7DC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29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A6497-47EE-4AE4-AD88-7CFDD1C5A2EB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B16-61F3-40C8-A78F-9272FC7DC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24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A6497-47EE-4AE4-AD88-7CFDD1C5A2EB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B16-61F3-40C8-A78F-9272FC7DC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98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A6497-47EE-4AE4-AD88-7CFDD1C5A2EB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B16-61F3-40C8-A78F-9272FC7DC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34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A6497-47EE-4AE4-AD88-7CFDD1C5A2EB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B16-61F3-40C8-A78F-9272FC7DC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28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A6497-47EE-4AE4-AD88-7CFDD1C5A2EB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B16-61F3-40C8-A78F-9272FC7DC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925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A6497-47EE-4AE4-AD88-7CFDD1C5A2EB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ECB16-61F3-40C8-A78F-9272FC7DC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38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A6497-47EE-4AE4-AD88-7CFDD1C5A2EB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ECB16-61F3-40C8-A78F-9272FC7DC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07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-254000" y="9416174"/>
            <a:ext cx="849630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70811" y="2616174"/>
            <a:ext cx="3285214" cy="2308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5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　　所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苗生松川崎地内</a:t>
            </a:r>
          </a:p>
          <a:p>
            <a:pPr algn="just">
              <a:lnSpc>
                <a:spcPts val="15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貸出期間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５月１日～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日の７か月間</a:t>
            </a:r>
          </a:p>
          <a:p>
            <a:pPr algn="just">
              <a:lnSpc>
                <a:spcPts val="15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区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画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区画あたり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3.6</a:t>
            </a:r>
            <a:r>
              <a:rPr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ｍ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×8.0</a:t>
            </a:r>
            <a:r>
              <a:rPr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(28.8㎡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の全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区画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あたり最大２区画まで利用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可能です。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主な貸出条件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・借り受ける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農業者でない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・営利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を目的とした作物栽培でない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額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１区画あたり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499385" y="5191216"/>
            <a:ext cx="6505951" cy="1319798"/>
          </a:xfrm>
          <a:prstGeom prst="roundRect">
            <a:avLst>
              <a:gd name="adj" fmla="val 10279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35885" y="481123"/>
            <a:ext cx="573468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2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「西地区あおぞら農園」の利用者募集！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35886" y="909850"/>
            <a:ext cx="4380589" cy="1308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7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松崎小学校区で活動する地域運営組織「一般社団法人平川市西地区まちづくり委員会」では、農業に興味がある方を対象に、「西地区あおぞら農園」を開園します。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7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初めて野菜などの栽培に挑戦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する初心者の方も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大歓迎です。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7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開園場所や貸出条件などは次のとおりとなっていますので、利用を希望する方はぜひお申し込みください。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4" name="直線コネクタ 63"/>
          <p:cNvCxnSpPr/>
          <p:nvPr/>
        </p:nvCxnSpPr>
        <p:spPr>
          <a:xfrm flipV="1">
            <a:off x="361114" y="808802"/>
            <a:ext cx="4608000" cy="404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361114" y="213064"/>
            <a:ext cx="74772" cy="612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36353" y="257378"/>
            <a:ext cx="467116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農業</a:t>
            </a:r>
            <a:r>
              <a:rPr lang="ja-JP" altLang="en-US" sz="1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初心者</a:t>
            </a:r>
            <a:r>
              <a:rPr lang="ja-JP" altLang="en-US" sz="1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大歓迎！</a:t>
            </a:r>
            <a:endParaRPr lang="en-US" altLang="ja-JP" sz="14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626554" y="4975304"/>
            <a:ext cx="16735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1000" dirty="0" smtClean="0"/>
              <a:t>西地区あおぞら農園の場所</a:t>
            </a:r>
            <a:endParaRPr lang="en-US" altLang="ja-JP" sz="1000" dirty="0"/>
          </a:p>
        </p:txBody>
      </p:sp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336" y="2606068"/>
            <a:ext cx="3240000" cy="23258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</p:pic>
      <p:cxnSp>
        <p:nvCxnSpPr>
          <p:cNvPr id="71" name="直線コネクタ 70"/>
          <p:cNvCxnSpPr/>
          <p:nvPr/>
        </p:nvCxnSpPr>
        <p:spPr>
          <a:xfrm>
            <a:off x="398499" y="2518330"/>
            <a:ext cx="6840000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491135" y="9801702"/>
            <a:ext cx="5261187" cy="192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500"/>
              </a:lnSpc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実施主体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一般社団法人平川市西地区まちづくり委員会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05300" y="2255326"/>
            <a:ext cx="30999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400" dirty="0" smtClean="0">
                <a:solidFill>
                  <a:schemeClr val="accent6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■</a:t>
            </a:r>
            <a:r>
              <a:rPr lang="ja-JP" altLang="en-US" sz="140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西地区あおぞら農園について</a:t>
            </a:r>
            <a:endParaRPr lang="en-US" altLang="ja-JP" sz="1400" dirty="0">
              <a:solidFill>
                <a:prstClr val="black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73" name="直線コネクタ 72"/>
          <p:cNvCxnSpPr/>
          <p:nvPr/>
        </p:nvCxnSpPr>
        <p:spPr>
          <a:xfrm>
            <a:off x="320513" y="6957143"/>
            <a:ext cx="4176000" cy="0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327314" y="6694139"/>
            <a:ext cx="37349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400" dirty="0" smtClean="0">
                <a:solidFill>
                  <a:schemeClr val="accent6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■</a:t>
            </a:r>
            <a:r>
              <a:rPr lang="ja-JP" altLang="en-US" sz="1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お申し込み方法と受付期間</a:t>
            </a:r>
            <a:endParaRPr lang="en-US" altLang="ja-JP" sz="14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689025" y="5252410"/>
            <a:ext cx="6068662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600"/>
              </a:lnSpc>
            </a:pPr>
            <a:r>
              <a:rPr lang="ja-JP" altLang="en-US" sz="1200" b="1" dirty="0">
                <a:latin typeface="+mn-ea"/>
              </a:rPr>
              <a:t>栽培</a:t>
            </a:r>
            <a:r>
              <a:rPr lang="ja-JP" altLang="en-US" sz="1200" b="1" dirty="0" smtClean="0">
                <a:latin typeface="+mn-ea"/>
              </a:rPr>
              <a:t>できる作物の例</a:t>
            </a:r>
            <a:endParaRPr lang="en-US" altLang="ja-JP" sz="1200" b="1" dirty="0" smtClean="0">
              <a:latin typeface="+mn-ea"/>
            </a:endParaRPr>
          </a:p>
        </p:txBody>
      </p:sp>
      <p:pic>
        <p:nvPicPr>
          <p:cNvPr id="83" name="図 8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314" y="5427153"/>
            <a:ext cx="702393" cy="740867"/>
          </a:xfrm>
          <a:prstGeom prst="rect">
            <a:avLst/>
          </a:prstGeom>
        </p:spPr>
      </p:pic>
      <p:pic>
        <p:nvPicPr>
          <p:cNvPr id="84" name="図 8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36" y="5478882"/>
            <a:ext cx="993462" cy="648254"/>
          </a:xfrm>
          <a:prstGeom prst="rect">
            <a:avLst/>
          </a:prstGeom>
        </p:spPr>
      </p:pic>
      <p:sp>
        <p:nvSpPr>
          <p:cNvPr id="85" name="テキスト ボックス 84"/>
          <p:cNvSpPr txBox="1"/>
          <p:nvPr/>
        </p:nvSpPr>
        <p:spPr>
          <a:xfrm>
            <a:off x="1871041" y="5460860"/>
            <a:ext cx="215486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野菜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じゃがいも、さつまいも、なす、きゅうり、トマト、ピーマン、キャベツ、レタス、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人参、大根等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5363700" y="5466502"/>
            <a:ext cx="148973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草花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あさがお、ひまわり、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コスモス、パンジー等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336" y="711211"/>
            <a:ext cx="2016000" cy="15498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83" r="1590" b="2775"/>
          <a:stretch/>
        </p:blipFill>
        <p:spPr>
          <a:xfrm>
            <a:off x="4702754" y="6777439"/>
            <a:ext cx="2497518" cy="1564991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87" name="テキスト ボックス 86"/>
          <p:cNvSpPr txBox="1"/>
          <p:nvPr/>
        </p:nvSpPr>
        <p:spPr>
          <a:xfrm>
            <a:off x="4702754" y="8366837"/>
            <a:ext cx="25357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この</a:t>
            </a:r>
            <a:r>
              <a:rPr lang="en-US" altLang="ja-JP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コード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を読み込むと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「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平川市電子申請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サービス」の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申込ページへアクセスします。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8" name="図 8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t="5350"/>
          <a:stretch/>
        </p:blipFill>
        <p:spPr>
          <a:xfrm>
            <a:off x="6322340" y="8389536"/>
            <a:ext cx="877932" cy="877932"/>
          </a:xfrm>
          <a:prstGeom prst="rect">
            <a:avLst/>
          </a:prstGeom>
        </p:spPr>
      </p:pic>
      <p:cxnSp>
        <p:nvCxnSpPr>
          <p:cNvPr id="14" name="直線コネクタ 13"/>
          <p:cNvCxnSpPr/>
          <p:nvPr/>
        </p:nvCxnSpPr>
        <p:spPr>
          <a:xfrm>
            <a:off x="4283075" y="5457141"/>
            <a:ext cx="0" cy="720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642436" y="6282073"/>
            <a:ext cx="44018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上記に記載のない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作物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を栽培したい場合は、事前にご相談ください。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52322" y="163111"/>
            <a:ext cx="135528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回　覧</a:t>
            </a:r>
            <a:endParaRPr kumimoji="1" lang="ja-JP" altLang="en-US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83356" y="9454274"/>
            <a:ext cx="288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実施主体及びお問合せについて</a:t>
            </a:r>
            <a:endParaRPr lang="en-US" altLang="ja-JP" sz="1400" dirty="0">
              <a:solidFill>
                <a:prstClr val="black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93337" y="7059184"/>
            <a:ext cx="4343554" cy="21159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5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申込方法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次のいずれかの方法でお申し込みください。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①「平川市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電子申請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サービス」による申請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指定の様式に必要事項を記入し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、市役所政策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推進課へ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提出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様式は平川市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からダウンロードするか、市役所政策推進課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窓口で配布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しています。</a:t>
            </a:r>
          </a:p>
          <a:p>
            <a:pPr algn="just">
              <a:lnSpc>
                <a:spcPts val="1500"/>
              </a:lnSpc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受付期間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（期間延長しました！）</a:t>
            </a:r>
            <a:endParaRPr lang="en-US" altLang="ja-JP" sz="14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３月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（金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）（②は土日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祝日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を除く）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その他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貸出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条件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などの詳細については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、市役所政策推進課まで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お問い合わせ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区画数を上回る応募があった場合は抽選となります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3337" y="10091591"/>
            <a:ext cx="6504363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500"/>
              </a:lnSpc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お問合せ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平川市役所　政策推進課　政策推進係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5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代表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0172-44-1111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（内線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1535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直通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0172-55-5737</a:t>
            </a:r>
          </a:p>
        </p:txBody>
      </p:sp>
      <p:sp>
        <p:nvSpPr>
          <p:cNvPr id="8" name="屈折矢印 7"/>
          <p:cNvSpPr/>
          <p:nvPr/>
        </p:nvSpPr>
        <p:spPr>
          <a:xfrm rot="5400000">
            <a:off x="5598698" y="8216534"/>
            <a:ext cx="117476" cy="1026262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54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132</Words>
  <Application>Microsoft Office PowerPoint</Application>
  <PresentationFormat>ユーザー設定</PresentationFormat>
  <Paragraphs>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UDゴシック</vt:lpstr>
      <vt:lpstr>HGSｺﾞｼｯｸE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0605</dc:creator>
  <cp:lastModifiedBy>0605</cp:lastModifiedBy>
  <cp:revision>11</cp:revision>
  <cp:lastPrinted>2024-03-27T00:21:10Z</cp:lastPrinted>
  <dcterms:modified xsi:type="dcterms:W3CDTF">2024-03-27T00:29:15Z</dcterms:modified>
</cp:coreProperties>
</file>